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35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01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0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9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20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78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756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3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9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6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55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61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ibgdx.badlogicgam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C4361-B924-4B74-AD1D-13AD679092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/>
          <a:p>
            <a:r>
              <a:rPr lang="ru-RU" sz="6000"/>
              <a:t>Знакомство с разработкой </a:t>
            </a:r>
            <a:r>
              <a:rPr lang="en-US" sz="6000"/>
              <a:t>Android-</a:t>
            </a:r>
            <a:r>
              <a:rPr lang="ru-RU" sz="6000"/>
              <a:t>игр</a:t>
            </a:r>
            <a:endParaRPr lang="ru-RU" sz="6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1416CF-E643-48C5-86BF-209132C24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/>
          <a:lstStyle/>
          <a:p>
            <a:r>
              <a:rPr lang="ru-RU"/>
              <a:t>Сегодня мы познакомимся с разработкой игр под </a:t>
            </a:r>
            <a:r>
              <a:rPr lang="en-US"/>
              <a:t>Android</a:t>
            </a:r>
            <a:r>
              <a:rPr lang="ru-RU"/>
              <a:t> с помощью фреймворка </a:t>
            </a:r>
            <a:r>
              <a:rPr lang="en-US"/>
              <a:t>LibGDX</a:t>
            </a:r>
            <a:endParaRPr lang="ru-RU" dirty="0"/>
          </a:p>
        </p:txBody>
      </p:sp>
      <p:pic>
        <p:nvPicPr>
          <p:cNvPr id="4" name="Picture 2" descr="C:\Users\Yevgeniy\Google Диск\WORK\Brain Development\Роботрек\логотип\РОБОТРЕК-ЛОГО - Crop.png">
            <a:extLst>
              <a:ext uri="{FF2B5EF4-FFF2-40B4-BE49-F238E27FC236}">
                <a16:creationId xmlns:a16="http://schemas.microsoft.com/office/drawing/2014/main" id="{DF465B5D-3DBF-4E69-91CF-B23198108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838" y="292061"/>
            <a:ext cx="16383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43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70D91-0E5B-4BD6-B951-D3539DC7B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Закрепим знания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9CB93F-740E-469B-9770-5DB0264DC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Давайте посмотрим видео</a:t>
            </a:r>
            <a:r>
              <a:rPr lang="en-US" dirty="0"/>
              <a:t>,</a:t>
            </a:r>
            <a:r>
              <a:rPr lang="ru-RU" dirty="0"/>
              <a:t> на котором теория представляется более подробно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992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0FDE99-28A3-483D-84C7-A215A0B6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BC9652-E9D8-4109-BFBE-726FBA248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Создайте </a:t>
            </a:r>
            <a:r>
              <a:rPr lang="en-US" dirty="0" err="1"/>
              <a:t>LibGDX</a:t>
            </a:r>
            <a:r>
              <a:rPr lang="en-US" dirty="0"/>
              <a:t>-</a:t>
            </a:r>
            <a:r>
              <a:rPr lang="ru-RU" dirty="0"/>
              <a:t>проект на основе просмотренного ранее видео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35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57F15-A6AB-4E6B-A1A2-C2DEF753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Фреймворк </a:t>
            </a:r>
            <a:r>
              <a:rPr lang="en-US" dirty="0" err="1"/>
              <a:t>libgdx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396504-6DB8-4C9B-9B90-E9D63D448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Фреймворк – это заготовка или шаблон</a:t>
            </a:r>
            <a:r>
              <a:rPr lang="en-US" dirty="0"/>
              <a:t>,</a:t>
            </a:r>
            <a:r>
              <a:rPr lang="ru-RU" dirty="0"/>
              <a:t> определяющий структуру программного обеспечения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 err="1"/>
              <a:t>LibGDX</a:t>
            </a:r>
            <a:r>
              <a:rPr lang="en-US" dirty="0"/>
              <a:t> – </a:t>
            </a:r>
            <a:r>
              <a:rPr lang="ru-RU" dirty="0"/>
              <a:t>это фреймворк для визуализации и разработки игр</a:t>
            </a:r>
            <a:r>
              <a:rPr lang="en-US" dirty="0"/>
              <a:t>,</a:t>
            </a:r>
            <a:r>
              <a:rPr lang="ru-RU" dirty="0"/>
              <a:t> основанный на языке программирования </a:t>
            </a:r>
            <a:r>
              <a:rPr lang="en-US" dirty="0"/>
              <a:t>Java.</a:t>
            </a:r>
            <a:r>
              <a:rPr lang="ru-RU" dirty="0"/>
              <a:t> Он позволяет создавать игры для таких платформ</a:t>
            </a:r>
            <a:r>
              <a:rPr lang="en-US" dirty="0"/>
              <a:t>,</a:t>
            </a:r>
            <a:r>
              <a:rPr lang="ru-RU" dirty="0"/>
              <a:t> как</a:t>
            </a:r>
            <a:r>
              <a:rPr lang="en-US" dirty="0"/>
              <a:t> Windows, Linux, MacOS, Android, IOS.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395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A9B17-95A7-4019-AB27-540946579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Фреймворк </a:t>
            </a:r>
            <a:r>
              <a:rPr lang="en-US" dirty="0" err="1"/>
              <a:t>libgdx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89D64-3F93-49C8-9A7B-DC9E1ECC2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Чтобы скачать </a:t>
            </a:r>
            <a:r>
              <a:rPr lang="en-US" dirty="0" err="1"/>
              <a:t>LibGDX</a:t>
            </a:r>
            <a:r>
              <a:rPr lang="en-US" dirty="0"/>
              <a:t>,</a:t>
            </a:r>
            <a:r>
              <a:rPr lang="ru-RU" dirty="0"/>
              <a:t> нужно перейти на сайт </a:t>
            </a:r>
            <a:r>
              <a:rPr lang="en-US" dirty="0">
                <a:hlinkClick r:id="rId2"/>
              </a:rPr>
              <a:t>https://libgdx.badlogicgames.com/</a:t>
            </a:r>
            <a:endParaRPr lang="ru-RU" dirty="0"/>
          </a:p>
          <a:p>
            <a:r>
              <a:rPr lang="ru-RU" dirty="0"/>
              <a:t>Давайте посмотрим видео с инструкцией создания проекта с помощью фреймворка </a:t>
            </a:r>
            <a:r>
              <a:rPr lang="en-US" dirty="0" err="1"/>
              <a:t>LibGDX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98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139A3-E72B-4A84-9E07-FF5B5F343F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Немного теории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C171A3-1FCF-427B-AF52-337E21143E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5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891CC-4D75-4E20-8E91-85BE65B64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en-US" dirty="0" err="1"/>
              <a:t>APi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002F00-2C8E-408E-9EE2-7CAC3F7C9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API (Application Programming Interface) – </a:t>
            </a:r>
            <a:r>
              <a:rPr lang="ru-RU" dirty="0"/>
              <a:t>это интерфейс программирования</a:t>
            </a:r>
            <a:r>
              <a:rPr lang="en-US" dirty="0"/>
              <a:t>,</a:t>
            </a:r>
            <a:r>
              <a:rPr lang="ru-RU" dirty="0"/>
              <a:t> интерфейс создания приложения</a:t>
            </a:r>
            <a:r>
              <a:rPr lang="en-US" dirty="0"/>
              <a:t>.</a:t>
            </a:r>
            <a:r>
              <a:rPr lang="ru-RU" dirty="0"/>
              <a:t> Если говорить более понятным языком</a:t>
            </a:r>
            <a:r>
              <a:rPr lang="en-US" dirty="0"/>
              <a:t>,</a:t>
            </a:r>
            <a:r>
              <a:rPr lang="ru-RU" dirty="0"/>
              <a:t> то </a:t>
            </a:r>
            <a:r>
              <a:rPr lang="en-US" dirty="0"/>
              <a:t>API – </a:t>
            </a:r>
            <a:r>
              <a:rPr lang="ru-RU" dirty="0"/>
              <a:t>это готовый код для упрощения жизни программисту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/>
              <a:t>API </a:t>
            </a:r>
            <a:r>
              <a:rPr lang="ru-RU" dirty="0"/>
              <a:t>создавался для того</a:t>
            </a:r>
            <a:r>
              <a:rPr lang="en-US" dirty="0"/>
              <a:t>,</a:t>
            </a:r>
            <a:r>
              <a:rPr lang="ru-RU" dirty="0"/>
              <a:t> чтобы программист реально мог облегчить задачу написания того или иного приложения благодаря использованию готового кода</a:t>
            </a:r>
            <a:r>
              <a:rPr lang="en-US" dirty="0"/>
              <a:t> (</a:t>
            </a:r>
            <a:r>
              <a:rPr lang="ru-RU" dirty="0"/>
              <a:t>например</a:t>
            </a:r>
            <a:r>
              <a:rPr lang="en-US" dirty="0"/>
              <a:t>,</a:t>
            </a:r>
            <a:r>
              <a:rPr lang="ru-RU" dirty="0"/>
              <a:t> функций</a:t>
            </a:r>
            <a:r>
              <a:rPr lang="en-US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872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808DA-7F24-440E-B14B-3ACEE118F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Back-end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969C1D-9D3F-40E0-9E66-D7DAD390A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LibGDX</a:t>
            </a:r>
            <a:r>
              <a:rPr lang="ru-RU" dirty="0"/>
              <a:t> позволяет сосредоточиться на нескольких платформах</a:t>
            </a:r>
            <a:r>
              <a:rPr lang="en-US" dirty="0"/>
              <a:t>.</a:t>
            </a:r>
            <a:r>
              <a:rPr lang="ru-RU" dirty="0"/>
              <a:t> Каждая платформа имеет различные механизмы</a:t>
            </a:r>
            <a:r>
              <a:rPr lang="en-US" dirty="0"/>
              <a:t>,</a:t>
            </a:r>
            <a:r>
              <a:rPr lang="ru-RU" dirty="0"/>
              <a:t> когда дело доходит до настройки окна приложения</a:t>
            </a:r>
            <a:r>
              <a:rPr lang="en-US" dirty="0"/>
              <a:t>,</a:t>
            </a:r>
            <a:r>
              <a:rPr lang="ru-RU" dirty="0"/>
              <a:t> обработки пользовательского ввода</a:t>
            </a:r>
            <a:r>
              <a:rPr lang="en-US" dirty="0"/>
              <a:t>,</a:t>
            </a:r>
            <a:r>
              <a:rPr lang="ru-RU" dirty="0"/>
              <a:t> взаимодействия с файловой системой</a:t>
            </a:r>
            <a:r>
              <a:rPr lang="en-US" dirty="0"/>
              <a:t>,</a:t>
            </a:r>
            <a:r>
              <a:rPr lang="ru-RU" dirty="0"/>
              <a:t> проигрыванием и т</a:t>
            </a:r>
            <a:r>
              <a:rPr lang="en-US" dirty="0"/>
              <a:t>.</a:t>
            </a:r>
            <a:r>
              <a:rPr lang="ru-RU" dirty="0"/>
              <a:t>д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 err="1"/>
              <a:t>LibGDX</a:t>
            </a:r>
            <a:r>
              <a:rPr lang="en-US" dirty="0"/>
              <a:t> </a:t>
            </a:r>
            <a:r>
              <a:rPr lang="ru-RU" dirty="0"/>
              <a:t>пытается абстрагировать эти различия через множество интерфейсов</a:t>
            </a:r>
            <a:r>
              <a:rPr lang="en-US" dirty="0"/>
              <a:t>,</a:t>
            </a:r>
            <a:r>
              <a:rPr lang="ru-RU" dirty="0"/>
              <a:t> которые складывают специфику платформы</a:t>
            </a:r>
            <a:r>
              <a:rPr lang="en-US" dirty="0"/>
              <a:t>.</a:t>
            </a:r>
            <a:r>
              <a:rPr lang="ru-RU" dirty="0"/>
              <a:t> Для каждой платформы </a:t>
            </a:r>
            <a:r>
              <a:rPr lang="en-US" dirty="0" err="1"/>
              <a:t>LibGDX</a:t>
            </a:r>
            <a:r>
              <a:rPr lang="en-US" dirty="0"/>
              <a:t> </a:t>
            </a:r>
            <a:r>
              <a:rPr lang="ru-RU" dirty="0"/>
              <a:t>поддерживает так называемые </a:t>
            </a:r>
            <a:r>
              <a:rPr lang="en-US" dirty="0"/>
              <a:t>back-end</a:t>
            </a:r>
            <a:r>
              <a:rPr lang="ru-RU" dirty="0"/>
              <a:t> и реализует эти интерфейсы</a:t>
            </a:r>
            <a:r>
              <a:rPr lang="en-US" dirty="0"/>
              <a:t>.</a:t>
            </a:r>
            <a:r>
              <a:rPr lang="ru-RU" dirty="0"/>
              <a:t> Разработчик приложения не связан с </a:t>
            </a:r>
            <a:r>
              <a:rPr lang="en-US" dirty="0"/>
              <a:t>back-end </a:t>
            </a:r>
            <a:r>
              <a:rPr lang="ru-RU" dirty="0"/>
              <a:t>напрямую</a:t>
            </a:r>
            <a:r>
              <a:rPr lang="en-US" dirty="0"/>
              <a:t>,</a:t>
            </a:r>
            <a:r>
              <a:rPr lang="ru-RU" dirty="0"/>
              <a:t> вместо этого разработка ведется через интерфейсы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400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CAD748-CFAA-4B07-8333-C42230184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Back-end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B0D074-C12C-426D-A9CC-A1BE717D2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настоящее время </a:t>
            </a:r>
            <a:r>
              <a:rPr lang="en-US" dirty="0" err="1"/>
              <a:t>LibGDX</a:t>
            </a:r>
            <a:r>
              <a:rPr lang="en-US" dirty="0"/>
              <a:t> </a:t>
            </a:r>
            <a:r>
              <a:rPr lang="ru-RU" dirty="0"/>
              <a:t>поддерживает 4 разных </a:t>
            </a:r>
            <a:r>
              <a:rPr lang="en-US" dirty="0"/>
              <a:t>back-end:</a:t>
            </a:r>
          </a:p>
          <a:p>
            <a:r>
              <a:rPr lang="en-US" dirty="0"/>
              <a:t>LWJGL</a:t>
            </a:r>
          </a:p>
          <a:p>
            <a:r>
              <a:rPr lang="en-US" dirty="0"/>
              <a:t>JOGL</a:t>
            </a:r>
          </a:p>
          <a:p>
            <a:r>
              <a:rPr lang="en-US" dirty="0"/>
              <a:t>Android</a:t>
            </a:r>
          </a:p>
          <a:p>
            <a:r>
              <a:rPr lang="en-US" dirty="0"/>
              <a:t>HTML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47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10E26-BF31-4ECC-B4AB-6BB5F329C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Модули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5D9325-2F06-4744-8DDD-AE4C48A9E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основе ядра </a:t>
            </a:r>
            <a:r>
              <a:rPr lang="en-US" dirty="0" err="1"/>
              <a:t>LibGDX</a:t>
            </a:r>
            <a:r>
              <a:rPr lang="ru-RU" dirty="0"/>
              <a:t> лежит пять интерфейсов</a:t>
            </a:r>
            <a:r>
              <a:rPr lang="en-US" dirty="0"/>
              <a:t>,</a:t>
            </a:r>
            <a:r>
              <a:rPr lang="ru-RU" dirty="0"/>
              <a:t> предоставляющие взаимодействие с операционной системой</a:t>
            </a:r>
            <a:r>
              <a:rPr lang="en-US" dirty="0"/>
              <a:t>.</a:t>
            </a:r>
            <a:r>
              <a:rPr lang="ru-RU" dirty="0"/>
              <a:t> Каждый </a:t>
            </a:r>
            <a:r>
              <a:rPr lang="en-US" dirty="0"/>
              <a:t>back-end </a:t>
            </a:r>
            <a:r>
              <a:rPr lang="ru-RU" dirty="0"/>
              <a:t>реализует следующие интерфейсы</a:t>
            </a:r>
            <a:r>
              <a:rPr lang="en-US" dirty="0"/>
              <a:t>:</a:t>
            </a:r>
            <a:endParaRPr lang="ru-RU" dirty="0"/>
          </a:p>
          <a:p>
            <a:r>
              <a:rPr lang="en-US" dirty="0"/>
              <a:t>Application</a:t>
            </a:r>
          </a:p>
          <a:p>
            <a:r>
              <a:rPr lang="en-US" dirty="0"/>
              <a:t>Files</a:t>
            </a:r>
          </a:p>
          <a:p>
            <a:r>
              <a:rPr lang="en-US" dirty="0"/>
              <a:t>Input</a:t>
            </a:r>
          </a:p>
          <a:p>
            <a:r>
              <a:rPr lang="en-US" dirty="0"/>
              <a:t>Audio</a:t>
            </a:r>
          </a:p>
          <a:p>
            <a:r>
              <a:rPr lang="en-US" dirty="0"/>
              <a:t>Graphics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03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51DCD-A99E-4C40-A9FE-A322DB92C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Жизненный цикл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9F191A-B7E2-4971-87AE-B1ADFDDDF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LibGDX</a:t>
            </a:r>
            <a:r>
              <a:rPr lang="en-US" dirty="0"/>
              <a:t>-</a:t>
            </a:r>
            <a:r>
              <a:rPr lang="ru-RU" dirty="0"/>
              <a:t>приложение имеет определенный жизненный цикл</a:t>
            </a:r>
            <a:r>
              <a:rPr lang="en-US" dirty="0"/>
              <a:t>,</a:t>
            </a:r>
            <a:r>
              <a:rPr lang="ru-RU" dirty="0"/>
              <a:t> регулирующий состояния приложения (создание</a:t>
            </a:r>
            <a:r>
              <a:rPr lang="en-US" dirty="0"/>
              <a:t>,</a:t>
            </a:r>
            <a:r>
              <a:rPr lang="ru-RU" dirty="0"/>
              <a:t> приостановка</a:t>
            </a:r>
            <a:r>
              <a:rPr lang="en-US" dirty="0"/>
              <a:t>,</a:t>
            </a:r>
            <a:r>
              <a:rPr lang="ru-RU" dirty="0"/>
              <a:t> возобновление</a:t>
            </a:r>
            <a:r>
              <a:rPr lang="en-US" dirty="0"/>
              <a:t>,</a:t>
            </a:r>
            <a:r>
              <a:rPr lang="ru-RU" dirty="0"/>
              <a:t> визуализация</a:t>
            </a:r>
            <a:r>
              <a:rPr lang="en-US" dirty="0"/>
              <a:t>,</a:t>
            </a:r>
            <a:r>
              <a:rPr lang="ru-RU" dirty="0"/>
              <a:t> утилизация)</a:t>
            </a:r>
          </a:p>
          <a:p>
            <a:r>
              <a:rPr lang="ru-RU" dirty="0"/>
              <a:t>Разработчик приложения перехватывает события жизненного цикла с помощью реализации </a:t>
            </a:r>
            <a:r>
              <a:rPr lang="en-US" dirty="0" err="1"/>
              <a:t>ApplicationListener</a:t>
            </a:r>
            <a:r>
              <a:rPr lang="en-US" dirty="0"/>
              <a:t> </a:t>
            </a:r>
            <a:r>
              <a:rPr lang="ru-RU" dirty="0"/>
              <a:t>интерфейса и передачи экземпляра этой реализации в </a:t>
            </a:r>
            <a:r>
              <a:rPr lang="en-US" dirty="0"/>
              <a:t>Application </a:t>
            </a:r>
            <a:r>
              <a:rPr lang="ru-RU" dirty="0"/>
              <a:t>реализацию конкретного </a:t>
            </a:r>
            <a:r>
              <a:rPr lang="en-US" dirty="0"/>
              <a:t>back-end.</a:t>
            </a:r>
            <a:r>
              <a:rPr lang="ru-RU" dirty="0"/>
              <a:t> С этого момента </a:t>
            </a:r>
            <a:r>
              <a:rPr lang="en-US" dirty="0" err="1"/>
              <a:t>LibGDX</a:t>
            </a:r>
            <a:r>
              <a:rPr lang="en-US" dirty="0"/>
              <a:t>-</a:t>
            </a:r>
            <a:r>
              <a:rPr lang="ru-RU" dirty="0"/>
              <a:t>приложение будет вызывать </a:t>
            </a:r>
            <a:r>
              <a:rPr lang="en-US" dirty="0" err="1"/>
              <a:t>ApplicationListener</a:t>
            </a:r>
            <a:r>
              <a:rPr lang="en-US" dirty="0"/>
              <a:t> </a:t>
            </a:r>
            <a:r>
              <a:rPr lang="ru-RU" dirty="0"/>
              <a:t>каждый раз</a:t>
            </a:r>
            <a:r>
              <a:rPr lang="en-US" dirty="0"/>
              <a:t>,</a:t>
            </a:r>
            <a:r>
              <a:rPr lang="ru-RU" dirty="0"/>
              <a:t> когда будут события уровня приложения</a:t>
            </a:r>
            <a:r>
              <a:rPr lang="en-US" dirty="0"/>
              <a:t>.</a:t>
            </a:r>
            <a:endParaRPr lang="ru-RU" dirty="0"/>
          </a:p>
          <a:p>
            <a:r>
              <a:rPr lang="ru-RU" dirty="0"/>
              <a:t>Можно наследоваться от </a:t>
            </a:r>
            <a:r>
              <a:rPr lang="en-US" dirty="0" err="1"/>
              <a:t>ApplicationAdapter</a:t>
            </a:r>
            <a:r>
              <a:rPr lang="en-US" dirty="0"/>
              <a:t> </a:t>
            </a:r>
            <a:r>
              <a:rPr lang="ru-RU" dirty="0"/>
              <a:t>класса</a:t>
            </a:r>
            <a:r>
              <a:rPr lang="en-US" dirty="0"/>
              <a:t>,</a:t>
            </a:r>
            <a:r>
              <a:rPr lang="ru-RU" dirty="0"/>
              <a:t> если нужны не все методы интерфейса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81669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154</TotalTime>
  <Words>375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Ретро</vt:lpstr>
      <vt:lpstr>Знакомство с разработкой Android-игр</vt:lpstr>
      <vt:lpstr>Фреймворк libgdx</vt:lpstr>
      <vt:lpstr>Фреймворк libgdx</vt:lpstr>
      <vt:lpstr>Немного теории</vt:lpstr>
      <vt:lpstr>Что такое APi</vt:lpstr>
      <vt:lpstr>Back-end</vt:lpstr>
      <vt:lpstr>Back-end</vt:lpstr>
      <vt:lpstr>Модули</vt:lpstr>
      <vt:lpstr>Жизненный цикл</vt:lpstr>
      <vt:lpstr>Закрепим знания</vt:lpstr>
      <vt:lpstr>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разработкой Android-игр</dc:title>
  <dc:creator>Фитьо Богдан Юрьевич</dc:creator>
  <cp:lastModifiedBy>ПППППП ППППППП ППППП</cp:lastModifiedBy>
  <cp:revision>10</cp:revision>
  <dcterms:created xsi:type="dcterms:W3CDTF">2019-02-24T18:26:09Z</dcterms:created>
  <dcterms:modified xsi:type="dcterms:W3CDTF">2019-02-25T15:27:55Z</dcterms:modified>
</cp:coreProperties>
</file>